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43" r:id="rId97"/>
    <p:sldId id="418" r:id="rId98"/>
    <p:sldId id="419" r:id="rId99"/>
    <p:sldId id="421" r:id="rId100"/>
    <p:sldId id="422" r:id="rId101"/>
    <p:sldId id="423" r:id="rId102"/>
    <p:sldId id="424" r:id="rId103"/>
    <p:sldId id="408"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1" autoAdjust="0"/>
    <p:restoredTop sz="97780" autoAdjust="0"/>
  </p:normalViewPr>
  <p:slideViewPr>
    <p:cSldViewPr snapToObjects="1">
      <p:cViewPr>
        <p:scale>
          <a:sx n="150" d="100"/>
          <a:sy n="150" d="100"/>
        </p:scale>
        <p:origin x="826" y="77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30.03.2021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30.03.2021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88</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3/30/2021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3/30/2021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3/30/2021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3/30/2021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3/30/2021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10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image" Target="../media/image166.png"/><Relationship Id="rId4" Type="http://schemas.openxmlformats.org/officeDocument/2006/relationships/image" Target="../media/image130.png"/></Relationships>
</file>

<file path=ppt/slides/_rels/slide1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4.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9.png"/><Relationship Id="rId11" Type="http://schemas.openxmlformats.org/officeDocument/2006/relationships/image" Target="../media/image132.png"/><Relationship Id="rId5" Type="http://schemas.openxmlformats.org/officeDocument/2006/relationships/image" Target="../media/image128.png"/><Relationship Id="rId10" Type="http://schemas.openxmlformats.org/officeDocument/2006/relationships/image" Target="../media/image131.png"/><Relationship Id="rId4" Type="http://schemas.openxmlformats.org/officeDocument/2006/relationships/image" Target="../media/image127.png"/><Relationship Id="rId9" Type="http://schemas.openxmlformats.org/officeDocument/2006/relationships/image" Target="../media/image130.png"/><Relationship Id="rId14"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5.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8.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55.png"/><Relationship Id="rId4" Type="http://schemas.openxmlformats.org/officeDocument/2006/relationships/image" Target="../media/image136.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6.png"/><Relationship Id="rId7" Type="http://schemas.openxmlformats.org/officeDocument/2006/relationships/image" Target="../media/image13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22.png"/><Relationship Id="rId4" Type="http://schemas.openxmlformats.org/officeDocument/2006/relationships/image" Target="../media/image137.png"/><Relationship Id="rId9" Type="http://schemas.openxmlformats.org/officeDocument/2006/relationships/image" Target="../media/image138.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55.png"/><Relationship Id="rId7"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43.png"/><Relationship Id="rId4" Type="http://schemas.openxmlformats.org/officeDocument/2006/relationships/image" Target="../media/image138.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35.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7.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6.png"/><Relationship Id="rId3" Type="http://schemas.openxmlformats.org/officeDocument/2006/relationships/notesSlide" Target="../notesSlides/notesSlide36.xml"/><Relationship Id="rId7" Type="http://schemas.openxmlformats.org/officeDocument/2006/relationships/image" Target="../media/image143.png"/><Relationship Id="rId12" Type="http://schemas.openxmlformats.org/officeDocument/2006/relationships/image" Target="../media/image145.png"/><Relationship Id="rId2" Type="http://schemas.openxmlformats.org/officeDocument/2006/relationships/slideLayout" Target="../slideLayouts/slideLayout5.xml"/><Relationship Id="rId16" Type="http://schemas.openxmlformats.org/officeDocument/2006/relationships/image" Target="../media/image134.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4.png"/><Relationship Id="rId5" Type="http://schemas.openxmlformats.org/officeDocument/2006/relationships/image" Target="../media/image137.png"/><Relationship Id="rId1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6.png"/><Relationship Id="rId9" Type="http://schemas.openxmlformats.org/officeDocument/2006/relationships/image" Target="../media/image55.png"/><Relationship Id="rId14" Type="http://schemas.openxmlformats.org/officeDocument/2006/relationships/image" Target="../media/image128.png"/></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8.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2.png"/><Relationship Id="rId4" Type="http://schemas.openxmlformats.org/officeDocument/2006/relationships/image" Target="../media/image151.png"/></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3.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1.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41.png"/><Relationship Id="rId3" Type="http://schemas.openxmlformats.org/officeDocument/2006/relationships/image" Target="../media/image73.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74.png"/><Relationship Id="rId9" Type="http://schemas.openxmlformats.org/officeDocument/2006/relationships/image" Target="../media/image158.png"/></Relationships>
</file>

<file path=ppt/slides/_rels/slide7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74.png"/><Relationship Id="rId10" Type="http://schemas.openxmlformats.org/officeDocument/2006/relationships/image" Target="../media/image158.png"/><Relationship Id="rId4" Type="http://schemas.openxmlformats.org/officeDocument/2006/relationships/image" Target="../media/image73.png"/><Relationship Id="rId9" Type="http://schemas.openxmlformats.org/officeDocument/2006/relationships/image" Target="../media/image157.png"/><Relationship Id="rId1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61.png"/><Relationship Id="rId3" Type="http://schemas.openxmlformats.org/officeDocument/2006/relationships/image" Target="../media/image62.png"/><Relationship Id="rId7" Type="http://schemas.openxmlformats.org/officeDocument/2006/relationships/image" Target="../media/image159.png"/><Relationship Id="rId12"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55.png"/><Relationship Id="rId5" Type="http://schemas.openxmlformats.org/officeDocument/2006/relationships/image" Target="../media/image157.png"/><Relationship Id="rId10" Type="http://schemas.openxmlformats.org/officeDocument/2006/relationships/image" Target="../media/image73.png"/><Relationship Id="rId4" Type="http://schemas.openxmlformats.org/officeDocument/2006/relationships/image" Target="../media/image156.png"/><Relationship Id="rId9" Type="http://schemas.openxmlformats.org/officeDocument/2006/relationships/image" Target="../media/image74.png"/><Relationship Id="rId14" Type="http://schemas.openxmlformats.org/officeDocument/2006/relationships/image" Target="../media/image141.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7.png"/><Relationship Id="rId3" Type="http://schemas.openxmlformats.org/officeDocument/2006/relationships/image" Target="../media/image156.png"/><Relationship Id="rId7" Type="http://schemas.openxmlformats.org/officeDocument/2006/relationships/image" Target="../media/image154.png"/><Relationship Id="rId12" Type="http://schemas.openxmlformats.org/officeDocument/2006/relationships/image" Target="../media/image141.png"/><Relationship Id="rId17" Type="http://schemas.openxmlformats.org/officeDocument/2006/relationships/image" Target="../media/image155.png"/><Relationship Id="rId2" Type="http://schemas.openxmlformats.org/officeDocument/2006/relationships/image" Target="../media/image163.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6.png"/><Relationship Id="rId11" Type="http://schemas.openxmlformats.org/officeDocument/2006/relationships/image" Target="../media/image161.png"/><Relationship Id="rId5" Type="http://schemas.openxmlformats.org/officeDocument/2006/relationships/image" Target="../media/image165.png"/><Relationship Id="rId15" Type="http://schemas.openxmlformats.org/officeDocument/2006/relationships/image" Target="../media/image169.png"/><Relationship Id="rId10" Type="http://schemas.openxmlformats.org/officeDocument/2006/relationships/image" Target="../media/image160.png"/><Relationship Id="rId4" Type="http://schemas.openxmlformats.org/officeDocument/2006/relationships/image" Target="../media/image164.png"/><Relationship Id="rId9" Type="http://schemas.openxmlformats.org/officeDocument/2006/relationships/image" Target="../media/image62.png"/><Relationship Id="rId1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0.png"/><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png"/></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54.png"/><Relationship Id="rId5" Type="http://schemas.openxmlformats.org/officeDocument/2006/relationships/image" Target="../media/image174.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58.png"/><Relationship Id="rId7" Type="http://schemas.openxmlformats.org/officeDocument/2006/relationships/image" Target="../media/image176.png"/><Relationship Id="rId2"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image" Target="../media/image154.png"/><Relationship Id="rId10" Type="http://schemas.openxmlformats.org/officeDocument/2006/relationships/image" Target="../media/image179.png"/><Relationship Id="rId4" Type="http://schemas.openxmlformats.org/officeDocument/2006/relationships/image" Target="../media/image174.png"/><Relationship Id="rId9" Type="http://schemas.openxmlformats.org/officeDocument/2006/relationships/image" Target="../media/image1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8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3.png"/><Relationship Id="rId4" Type="http://schemas.openxmlformats.org/officeDocument/2006/relationships/image" Target="../media/image182.png"/></Relationships>
</file>

<file path=ppt/slides/_rels/slide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5.xml"/><Relationship Id="rId5" Type="http://schemas.openxmlformats.org/officeDocument/2006/relationships/image" Target="../media/image187.png"/><Relationship Id="rId4" Type="http://schemas.openxmlformats.org/officeDocument/2006/relationships/image" Target="../media/image1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89.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6.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3/30/2021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3/30/2021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3/30/2021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3/30/2021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3/30/2021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3/30/2021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874419" y="4709292"/>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6326750" y="4709292"/>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165FB0B-B590-4554-AB44-17FC63AD6745}"/>
              </a:ext>
            </a:extLst>
          </p:cNvPr>
          <p:cNvGrpSpPr/>
          <p:nvPr/>
        </p:nvGrpSpPr>
        <p:grpSpPr>
          <a:xfrm>
            <a:off x="8375763"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3/30/2021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3/30/2021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3/30/2021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3/30/2021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3/30/2021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3/30/2021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3/30/2021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3/30/2021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3/30/2021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3/30/2021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18954</TotalTime>
  <Words>3524</Words>
  <Application>Microsoft Office PowerPoint</Application>
  <PresentationFormat>Custom</PresentationFormat>
  <Paragraphs>1368</Paragraphs>
  <Slides>105</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648</cp:revision>
  <cp:lastPrinted>2013-06-08T11:22:51Z</cp:lastPrinted>
  <dcterms:created xsi:type="dcterms:W3CDTF">2019-12-03T10:53:56Z</dcterms:created>
  <dcterms:modified xsi:type="dcterms:W3CDTF">2021-03-30T20:30:08Z</dcterms:modified>
</cp:coreProperties>
</file>